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99ED-6C63-4471-6E49-7AF19A4E1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97F7A-F197-DFD8-B104-728EDB371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1F13A-9F16-3EAC-0199-0CC3326C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BC77-3279-12A5-F731-F70A6597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BF5B1-250F-7270-7AA1-C2AC4F77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2574-C61D-756C-7115-90C2DAC5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FC68C-92FA-55EB-C4A1-4D7CADB63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A52C1-8748-CCBA-C1E6-6B8089FB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96162-DED2-1548-9E2D-E1F947DA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2149D-D0A9-F1C5-EA9C-A4205D8B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EDC42-798C-9BCC-C250-AF4F4599E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64F5A-01F3-1C15-AF40-10AF52A96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485F4-465A-B1E8-9167-EABB759D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DDD88-79D6-8DC5-9267-29E0507E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30F1-8F7A-4B26-9AA6-4ACB4E1D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2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811F-A393-4D44-C1A8-93B58665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09D9-02E4-A748-92D5-F358037A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C066-B975-B103-E620-4444A460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7DDB-790D-A18C-B821-928C9EEE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0AFA-CBC7-6EA5-AF6C-FA3A114A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4568-AF48-834C-84A4-328FD50B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B09E5-DE73-869C-59C9-7410C54D2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F7DDC-6AFA-ED24-66D5-B3ECAAD3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B3E5B-0E08-8A2E-9A4D-4B4635D1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94DA-5E00-911F-1ADE-24E30680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78F-7AAF-8391-FF25-1B261F85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FE31-0FBA-9A63-8D15-717F3EA5E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C91E5-9DAE-DB36-BB82-8E39F7E01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DF9B5-C7F9-A8C8-D358-DB62FFEC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27CF6-8670-E629-B113-6D68F479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9B602-90D6-DC2E-2DF4-7AE1CC59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CE013-642E-E40A-3937-B58EBA4E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80C7B-7D5E-70E2-379C-0603B7525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66C9B-37B4-0186-5705-E92E745C7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E7793-A236-97A7-850D-0B037BAFA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E46BC-F517-C395-8137-2F8A8281E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E60C2-EA1D-372F-16EB-BEE5599C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D8267-E942-53F8-7D6E-A2091992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819E6-8B33-2F9F-5F22-6D8638AB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FBA78-E24E-FC7F-E46F-470CFA6E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495D7-876D-44A5-88F9-005A1FFE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0452D-6396-6C73-739D-79FA5CCB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1A755-251C-1836-89E0-17398C39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947BD-F147-A2AF-517C-A3CEEC66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A91DB-E6B7-30FD-85DD-CCD79AAB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0BC7B-FF2D-A873-8833-E81FF52B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96D6-E7F6-C478-A60B-A28B55CA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4D287-23F4-A9EE-6C3C-4B6F0719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66E72-4E36-FF6F-355B-19494671D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179B4-30E4-C54A-C907-C7BF4404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90EE-866C-1FAC-5437-B775F327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32C0B-9319-9CBA-7E14-D62DB946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1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8E21-A135-F7CE-2049-A52498C6B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1B4FD6-8FD4-9A0B-BAA7-FDFCA025A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44E23-4B7F-4C5C-DCF0-61FC2585A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62DFA-66D2-249A-1211-0CB39134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1B0B1-29C3-C0CE-4774-89F1F7A1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3D026-393C-B17D-6381-5A3DB694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5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7150C-A0CF-1F41-ED96-3EA73EA4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A780A-1ECE-C98F-07ED-24072C1D0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65DF2-85D4-01CA-5EAA-9DE45016E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29523-7DC0-4A03-A689-3E7B3ECAEB6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75262-AB3D-5F06-D5B9-DC0C3626E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6CAAE-DBBA-D884-86BB-4B2FCAE4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013576-917D-478C-931B-E311D89BB9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FA880-0F89-BA6D-7343-44EA19BF102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11836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4040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BD RESTRICTED</a:t>
            </a:r>
          </a:p>
        </p:txBody>
      </p:sp>
    </p:spTree>
    <p:extLst>
      <p:ext uri="{BB962C8B-B14F-4D97-AF65-F5344CB8AC3E}">
        <p14:creationId xmlns:p14="http://schemas.microsoft.com/office/powerpoint/2010/main" val="120163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C175-43C2-2EA9-CBEE-A178800DE8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Dummy PPT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797ED-F5F6-71A3-E738-F5D79B4F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17139b1-3e59-42e2-b5c9-8eda0153b231}" enabled="1" method="Standard" siteId="{94c3e67c-9e2d-4800-a6b7-635d97882165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Dummy PPT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Apurva Soni</dc:creator>
  <cp:lastModifiedBy>Apurva Soni</cp:lastModifiedBy>
  <cp:revision>1</cp:revision>
  <dcterms:created xsi:type="dcterms:W3CDTF">2025-03-05T10:51:40Z</dcterms:created>
  <dcterms:modified xsi:type="dcterms:W3CDTF">2025-03-05T10:52:28Z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BD RESTRICTED</vt:lpwstr>
  </property>
</Properties>
</file>